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78" r:id="rId3"/>
    <p:sldId id="271" r:id="rId4"/>
    <p:sldId id="280" r:id="rId5"/>
    <p:sldId id="272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65" d="100"/>
          <a:sy n="65" d="100"/>
        </p:scale>
        <p:origin x="54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60BFD-9F8D-4CF0-800B-DD2AD25150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709318-341B-49E0-8AE7-D208CFC8E0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8981EF-3FC6-4FEF-978E-639BA528B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7C7773-B721-4AA8-B043-E2BE70A13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AB6528-BDAA-41CD-BA58-7F3CE44D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4014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ECB3B2-933A-4B04-8752-E26AA8473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85215B-26F1-4708-9E84-D2EFA557B7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F5C88A-9A8E-42B6-A47D-CD7D153B5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2CC615-07F7-403B-B3E0-D8E7AA6C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5A047-2A93-4F5C-8105-210CCB55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09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C4D8C4-4F63-4545-B505-C3AC59309A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FA218C-D9F9-4938-9A76-E9EC86696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E0BCB6-5066-4B69-A061-1153E3CD0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B0E656-226A-4C4E-A78E-FB79232A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E1C491-CEDC-4868-A1DF-8E35D1241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7275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2BB6D-B76D-477B-8B62-442CD1B00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D7F8D-AAB2-4732-9E56-F80777374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E1965-2726-424C-AFE1-EDAA6B2AE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5BCA6-2AA5-42D0-B4F4-74F5DF0D1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9B9AF-3857-432C-86D6-B21BD544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07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76DB-EA80-4A79-BBA2-F4C6B0F6E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1464D6-C1F0-43EE-8FA7-E90A4B620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EF2BA-2F99-4533-972A-812A3FBD7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0041D7-5E27-43BB-B903-7EDB9CDE9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CF865C-1BD9-4EDC-AE5B-6EB974F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56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380AE-DBF4-47B1-BBCF-15E4ADA63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F90F-2316-41C6-8BFA-3DDA773EA5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DB0699-B63C-49B6-A7D7-F56D22633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8C57CE-EA7E-412E-9D64-C69520F8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612776-763E-46FF-A15D-9B8ABE9E8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2350A6-939F-4A6F-8753-E007C93D5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940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B766-F22A-49F6-B9A9-82379C7F6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2DBF32-9031-4695-B617-52BD880C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063729-62AF-43C9-A5A1-A58F760A26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B7F7EEB-5A12-4E50-9F85-3FE23688C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727572-F258-424A-86FD-6B12C932E5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AE9308-6E90-4771-93FF-09E6B8F07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F5A219-EB02-46C6-8582-CA5D71E6C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5582A31-77FB-44B2-BD21-B7A0ADDB0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959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F6BC2-5EE5-43EC-A984-D02A6F7F1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7638A5-683F-4B65-A161-D6A61DAAC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CDED4C-2DC4-4169-8C7C-9B05D19F7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BBD0F-F121-4CCC-BA8B-36DAD57B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160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39A529C-F49A-4CF8-BF47-9DD1F6E39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95D32-96E3-4D71-962B-E868DAC99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ACCFC-D4AD-48AE-ABED-C52270530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684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0FF2-CF50-4798-AD76-4C8F071F9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13C22E-6687-4C6E-96A9-7E0C2D565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1490F9-EC95-41D0-AA27-A034B0F6E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7479D2-4C73-4AC1-A72D-7EC9AE357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FA13A-E6D8-412B-BB23-CA3763275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9ACDA7-F243-495C-9509-7E0004B7D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3726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5864C-E2A1-4C6D-ADFA-6A154A5CE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44EBC4-3617-4375-8786-C455D73A91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B7E191-60E5-4BE3-8C8B-D3102DEBE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11399-7F27-4424-B52A-62A5B8B16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8F3C1-9A0B-4BC1-8046-FB7CB5B5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43B380-3BC3-4A19-BF18-84FD1CED2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2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800E030-E586-4E68-98E1-B46E0CD21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EBC8C9-4400-4D39-A6E5-6EB081F6F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D6EE80-D62B-4F55-B641-26AA5196A7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3C949-4DF0-4E83-A7E0-56E08058F932}" type="datetimeFigureOut">
              <a:rPr lang="en-GB" smtClean="0"/>
              <a:t>26/01/2022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D7779-6DAC-4A06-BD86-736ED4DB5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4F42D-15C5-4559-8DBE-ECA2981FA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76C19-3F56-4EAA-B9DC-3D8A37F2C76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3951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18F5B-2D5A-4EAE-A9F7-A3835275A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latin typeface="+mn-lt"/>
              </a:rPr>
              <a:t>Comprehensive First Aid</a:t>
            </a:r>
            <a:endParaRPr lang="en-GB" sz="4000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BB9E2-71B2-4720-BC59-F714D49A0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673" y="1444487"/>
            <a:ext cx="5585788" cy="5200788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Thermometer </a:t>
            </a:r>
            <a:r>
              <a:rPr lang="en-US" dirty="0"/>
              <a:t>x 1</a:t>
            </a:r>
          </a:p>
          <a:p>
            <a:r>
              <a:rPr lang="en-US" dirty="0"/>
              <a:t>Hydrocolloid Dressing 10cm x 10cm x 1</a:t>
            </a:r>
          </a:p>
          <a:p>
            <a:r>
              <a:rPr lang="en-US" dirty="0"/>
              <a:t>Burn Dressing 10cm x 1</a:t>
            </a:r>
          </a:p>
          <a:p>
            <a:r>
              <a:rPr lang="en-US" dirty="0"/>
              <a:t>Burn Blot 3.5g x 3</a:t>
            </a:r>
          </a:p>
          <a:p>
            <a:r>
              <a:rPr lang="en-US" dirty="0"/>
              <a:t>Paraffin Gauze Dressings x 2</a:t>
            </a:r>
          </a:p>
          <a:p>
            <a:r>
              <a:rPr lang="en-US" dirty="0"/>
              <a:t>Gauze swabs 5’s x 1</a:t>
            </a:r>
          </a:p>
          <a:p>
            <a:r>
              <a:rPr lang="en-US" dirty="0"/>
              <a:t>Sterile Wound Wipes 10’s x 1</a:t>
            </a:r>
          </a:p>
          <a:p>
            <a:r>
              <a:rPr lang="en-US" dirty="0"/>
              <a:t>Non Adherent Wound Pad 5cm x 10</a:t>
            </a:r>
          </a:p>
          <a:p>
            <a:r>
              <a:rPr lang="en-US" dirty="0"/>
              <a:t>Non Adherent Wound Pad 10cm x 5</a:t>
            </a:r>
          </a:p>
          <a:p>
            <a:r>
              <a:rPr lang="en-US" dirty="0"/>
              <a:t>Adherent Wound Pads x 6</a:t>
            </a:r>
          </a:p>
          <a:p>
            <a:r>
              <a:rPr lang="en-US" dirty="0"/>
              <a:t>Micropore Tape 2.5cm x 1</a:t>
            </a:r>
          </a:p>
          <a:p>
            <a:r>
              <a:rPr lang="en-US" dirty="0"/>
              <a:t>Wound Dressing No 14 and No 15 x 1 each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5474F1E-9622-4533-A28F-4D3BD74B579A}"/>
              </a:ext>
            </a:extLst>
          </p:cNvPr>
          <p:cNvSpPr txBox="1">
            <a:spLocks/>
          </p:cNvSpPr>
          <p:nvPr/>
        </p:nvSpPr>
        <p:spPr>
          <a:xfrm>
            <a:off x="5724939" y="1444487"/>
            <a:ext cx="6467061" cy="52007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Plaster Pack Standard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Cotton Wool 25g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Fabric and Waterproof Plaster Strips x 1 each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Crepe Bandage 7.5cm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 Pins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Scissors, Tweezers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Triangular Bandage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Tubigrip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size E x 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Disposable Gloves x 5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Tisept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Antiseptic Wash x 2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Zinc Oxide 1.5cm x 1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Povidone Iodine 100ml x 1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(not in kit)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432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C38C5AD-949B-4C71-BABD-7F2AFB5DA7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1" t="9849" r="22282" b="11074"/>
          <a:stretch/>
        </p:blipFill>
        <p:spPr>
          <a:xfrm>
            <a:off x="5854659" y="496958"/>
            <a:ext cx="2646609" cy="3074505"/>
          </a:xfrm>
          <a:prstGeom prst="rect">
            <a:avLst/>
          </a:prstGeom>
        </p:spPr>
      </p:pic>
      <p:pic>
        <p:nvPicPr>
          <p:cNvPr id="7" name="Picture 6" descr="A close-up of a test tube&#10;&#10;Description automatically generated with low confidence">
            <a:extLst>
              <a:ext uri="{FF2B5EF4-FFF2-40B4-BE49-F238E27FC236}">
                <a16:creationId xmlns:a16="http://schemas.microsoft.com/office/drawing/2014/main" id="{ED26A7CE-FA04-4B2A-98B5-9195BFEEF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6" t="9850" r="29456" b="10802"/>
          <a:stretch/>
        </p:blipFill>
        <p:spPr>
          <a:xfrm rot="16200000">
            <a:off x="7946567" y="2919061"/>
            <a:ext cx="2782956" cy="4392558"/>
          </a:xfrm>
          <a:prstGeom prst="rect">
            <a:avLst/>
          </a:prstGeom>
        </p:spPr>
      </p:pic>
      <p:pic>
        <p:nvPicPr>
          <p:cNvPr id="9" name="Picture 8" descr="A close-up of a fork&#10;&#10;Description automatically generated with low confidence">
            <a:extLst>
              <a:ext uri="{FF2B5EF4-FFF2-40B4-BE49-F238E27FC236}">
                <a16:creationId xmlns:a16="http://schemas.microsoft.com/office/drawing/2014/main" id="{BD78BEA7-8A8A-477E-8624-358221EAC3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0122" r="22609" b="10530"/>
          <a:stretch/>
        </p:blipFill>
        <p:spPr>
          <a:xfrm>
            <a:off x="3048000" y="563217"/>
            <a:ext cx="2079686" cy="237214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D2937C80-9E4E-4501-8794-743954EBB9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9" t="10395" r="21739" b="10258"/>
          <a:stretch/>
        </p:blipFill>
        <p:spPr>
          <a:xfrm>
            <a:off x="8825949" y="317190"/>
            <a:ext cx="2986672" cy="3406672"/>
          </a:xfrm>
          <a:prstGeom prst="rect">
            <a:avLst/>
          </a:prstGeom>
        </p:spPr>
      </p:pic>
      <p:pic>
        <p:nvPicPr>
          <p:cNvPr id="13" name="Picture 12" descr="A picture containing light, night sky&#10;&#10;Description automatically generated">
            <a:extLst>
              <a:ext uri="{FF2B5EF4-FFF2-40B4-BE49-F238E27FC236}">
                <a16:creationId xmlns:a16="http://schemas.microsoft.com/office/drawing/2014/main" id="{CBEF060F-555B-4BFD-8230-327AC2E9CBB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40" t="9372" r="43299" b="9921"/>
          <a:stretch/>
        </p:blipFill>
        <p:spPr>
          <a:xfrm>
            <a:off x="1126508" y="832246"/>
            <a:ext cx="942423" cy="45885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194C33-BBA5-42D5-84E3-30AFFD449CF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07" t="11144" r="44411" b="9055"/>
          <a:stretch/>
        </p:blipFill>
        <p:spPr>
          <a:xfrm>
            <a:off x="431901" y="977398"/>
            <a:ext cx="796509" cy="45885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D466E7-397B-42E9-BA96-1F663EAA7201}"/>
              </a:ext>
            </a:extLst>
          </p:cNvPr>
          <p:cNvSpPr txBox="1"/>
          <p:nvPr/>
        </p:nvSpPr>
        <p:spPr>
          <a:xfrm>
            <a:off x="463826" y="5867400"/>
            <a:ext cx="25841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angles of the tweezers – not so easy to photograph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915506-F186-4E26-B8F1-DED3FDE1E56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00" t="10003" r="37917" b="8281"/>
          <a:stretch/>
        </p:blipFill>
        <p:spPr>
          <a:xfrm rot="16045013">
            <a:off x="3778696" y="1803783"/>
            <a:ext cx="1886726" cy="529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516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F92FDBDE-33A9-49AC-BCAF-033767EF01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9" t="8981" r="10000" b="10040"/>
          <a:stretch/>
        </p:blipFill>
        <p:spPr>
          <a:xfrm>
            <a:off x="7832034" y="185530"/>
            <a:ext cx="3710609" cy="303780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50E1C64-503A-4637-BB26-D124B4B85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1" t="13873" r="9635" b="13573"/>
          <a:stretch/>
        </p:blipFill>
        <p:spPr>
          <a:xfrm>
            <a:off x="7699512" y="3429000"/>
            <a:ext cx="3975654" cy="2838234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8D397603-C3FA-40BE-B1D5-2B50EE1D9F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6" t="9850" r="22609" b="9443"/>
          <a:stretch/>
        </p:blipFill>
        <p:spPr>
          <a:xfrm>
            <a:off x="238538" y="374120"/>
            <a:ext cx="2407924" cy="2849217"/>
          </a:xfrm>
          <a:prstGeom prst="rect">
            <a:avLst/>
          </a:prstGeom>
        </p:spPr>
      </p:pic>
      <p:pic>
        <p:nvPicPr>
          <p:cNvPr id="21" name="Picture 20" descr="A picture containing text&#10;&#10;Description automatically generated">
            <a:extLst>
              <a:ext uri="{FF2B5EF4-FFF2-40B4-BE49-F238E27FC236}">
                <a16:creationId xmlns:a16="http://schemas.microsoft.com/office/drawing/2014/main" id="{2F306172-EDA9-49EE-87DB-ED5C560BED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2" t="9514" r="27556" b="12127"/>
          <a:stretch/>
        </p:blipFill>
        <p:spPr>
          <a:xfrm rot="16200000">
            <a:off x="3711808" y="-297759"/>
            <a:ext cx="3054880" cy="4192973"/>
          </a:xfrm>
          <a:prstGeom prst="rect">
            <a:avLst/>
          </a:prstGeom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ABE59D0E-F1DB-4D29-8336-25B2727990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0" t="41644" r="23044" b="9986"/>
          <a:stretch/>
        </p:blipFill>
        <p:spPr>
          <a:xfrm>
            <a:off x="357808" y="3908346"/>
            <a:ext cx="3525078" cy="2358888"/>
          </a:xfrm>
          <a:prstGeom prst="rect">
            <a:avLst/>
          </a:prstGeom>
        </p:spPr>
      </p:pic>
      <p:pic>
        <p:nvPicPr>
          <p:cNvPr id="24" name="Picture 23" descr="A picture containing text, indoor, plastic&#10;&#10;Description automatically generated">
            <a:extLst>
              <a:ext uri="{FF2B5EF4-FFF2-40B4-BE49-F238E27FC236}">
                <a16:creationId xmlns:a16="http://schemas.microsoft.com/office/drawing/2014/main" id="{0B30DE84-BAE1-4F55-A2FB-1C4B34A0682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17" t="9849" r="10435" b="10259"/>
          <a:stretch/>
        </p:blipFill>
        <p:spPr>
          <a:xfrm>
            <a:off x="4034629" y="3372123"/>
            <a:ext cx="3664883" cy="295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66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327F5F6D-DC5C-4885-9BC5-BB18A11C82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2" t="14198" r="10652" b="13519"/>
          <a:stretch/>
        </p:blipFill>
        <p:spPr>
          <a:xfrm>
            <a:off x="8095918" y="384276"/>
            <a:ext cx="3922644" cy="2882385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6362AD65-3D8A-4B87-B26C-2B350201E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9" t="12709" r="11418" b="12011"/>
          <a:stretch/>
        </p:blipFill>
        <p:spPr>
          <a:xfrm>
            <a:off x="227265" y="3591338"/>
            <a:ext cx="3707456" cy="2882386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CD86F29E-3826-4995-BEB6-4594BFC5B7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0" t="10751" r="18135" b="9491"/>
          <a:stretch/>
        </p:blipFill>
        <p:spPr>
          <a:xfrm>
            <a:off x="4888855" y="3355615"/>
            <a:ext cx="3207063" cy="3207063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49E37379-3EA3-40DC-ADEC-B7401562BB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0" t="36406" r="29328" b="9608"/>
          <a:stretch/>
        </p:blipFill>
        <p:spPr>
          <a:xfrm>
            <a:off x="430042" y="437301"/>
            <a:ext cx="2715905" cy="2632765"/>
          </a:xfrm>
          <a:prstGeom prst="rect">
            <a:avLst/>
          </a:prstGeom>
        </p:spPr>
      </p:pic>
      <p:pic>
        <p:nvPicPr>
          <p:cNvPr id="7" name="Picture 6" descr="A picture containing text, accessory, case&#10;&#10;Description automatically generated">
            <a:extLst>
              <a:ext uri="{FF2B5EF4-FFF2-40B4-BE49-F238E27FC236}">
                <a16:creationId xmlns:a16="http://schemas.microsoft.com/office/drawing/2014/main" id="{571443F8-8087-48CF-93C1-71616536C2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5" t="10730" r="26119" b="10621"/>
          <a:stretch/>
        </p:blipFill>
        <p:spPr>
          <a:xfrm rot="16200000">
            <a:off x="4394121" y="-164077"/>
            <a:ext cx="2916719" cy="3835519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D56D4AD-4174-47BA-BC47-E8932DB9F0D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91" t="10191" r="31940" b="10051"/>
          <a:stretch/>
        </p:blipFill>
        <p:spPr>
          <a:xfrm>
            <a:off x="9050333" y="3266661"/>
            <a:ext cx="1822963" cy="3207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842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57EB2DA1-1669-464D-B15F-F29985A52D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7" t="12303" r="11349" b="12473"/>
          <a:stretch/>
        </p:blipFill>
        <p:spPr>
          <a:xfrm>
            <a:off x="708685" y="4706820"/>
            <a:ext cx="2717195" cy="2080274"/>
          </a:xfrm>
          <a:prstGeom prst="rect">
            <a:avLst/>
          </a:prstGeom>
        </p:spPr>
      </p:pic>
      <p:pic>
        <p:nvPicPr>
          <p:cNvPr id="3" name="Picture 2" descr="A pair of scissors&#10;&#10;Description automatically generated">
            <a:extLst>
              <a:ext uri="{FF2B5EF4-FFF2-40B4-BE49-F238E27FC236}">
                <a16:creationId xmlns:a16="http://schemas.microsoft.com/office/drawing/2014/main" id="{9B216E14-1B4E-484D-AA2E-3E09893B35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7" t="21838" r="8681" b="24430"/>
          <a:stretch/>
        </p:blipFill>
        <p:spPr>
          <a:xfrm rot="742543">
            <a:off x="7767074" y="-118212"/>
            <a:ext cx="3778124" cy="200941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ACE87E4E-EA82-4946-91F0-0E603FC148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1" t="13270" r="9851" b="12850"/>
          <a:stretch/>
        </p:blipFill>
        <p:spPr>
          <a:xfrm>
            <a:off x="708685" y="218365"/>
            <a:ext cx="2797338" cy="2080274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02C2F1DB-CFCE-478D-B596-ED44773691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2" r="9599"/>
          <a:stretch/>
        </p:blipFill>
        <p:spPr>
          <a:xfrm>
            <a:off x="4131796" y="186511"/>
            <a:ext cx="2187118" cy="2183045"/>
          </a:xfrm>
          <a:prstGeom prst="rect">
            <a:avLst/>
          </a:prstGeom>
        </p:spPr>
      </p:pic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164A859-39E6-4EC1-A70F-7A1EF9AD1C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1" t="11664" r="10017" b="12756"/>
          <a:stretch/>
        </p:blipFill>
        <p:spPr>
          <a:xfrm>
            <a:off x="681163" y="2221977"/>
            <a:ext cx="2852382" cy="2194738"/>
          </a:xfrm>
          <a:prstGeom prst="rect">
            <a:avLst/>
          </a:prstGeom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B9CAE3D-7665-4424-B7CF-22E73FBB17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4" t="11030" r="22271" b="10051"/>
          <a:stretch/>
        </p:blipFill>
        <p:spPr>
          <a:xfrm>
            <a:off x="3981040" y="3336524"/>
            <a:ext cx="2964758" cy="3317325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7CD5350F-5CBA-4219-BEEB-AC02DAF7F76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7" r="11087"/>
          <a:stretch/>
        </p:blipFill>
        <p:spPr>
          <a:xfrm>
            <a:off x="6318914" y="1056328"/>
            <a:ext cx="1938895" cy="1993054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3882E51D-2FCE-4FE7-AC81-093DE81564E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8" t="33699" r="11418" b="36917"/>
          <a:stretch/>
        </p:blipFill>
        <p:spPr>
          <a:xfrm>
            <a:off x="7130461" y="4995186"/>
            <a:ext cx="4763068" cy="1433015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1806A63D-CB42-4959-9335-DFBFF06D51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2" t="7392" r="10971" b="6413"/>
          <a:stretch/>
        </p:blipFill>
        <p:spPr>
          <a:xfrm>
            <a:off x="8257809" y="2182571"/>
            <a:ext cx="3298605" cy="2902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2945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</Words>
  <Application>Microsoft Office PowerPoint</Application>
  <PresentationFormat>Widescreen</PresentationFormat>
  <Paragraphs>26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Comprehensive First Aid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Comprehensive First Aid</dc:title>
  <dc:creator>Jane Chiodini</dc:creator>
  <cp:lastModifiedBy>Jane Chiodini</cp:lastModifiedBy>
  <cp:revision>1</cp:revision>
  <dcterms:created xsi:type="dcterms:W3CDTF">2022-01-26T12:10:41Z</dcterms:created>
  <dcterms:modified xsi:type="dcterms:W3CDTF">2022-01-26T12:12:33Z</dcterms:modified>
</cp:coreProperties>
</file>